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8" r:id="rId3"/>
    <p:sldId id="269" r:id="rId4"/>
    <p:sldId id="271" r:id="rId5"/>
    <p:sldId id="272" r:id="rId6"/>
    <p:sldId id="262" r:id="rId7"/>
    <p:sldId id="258" r:id="rId8"/>
    <p:sldId id="259" r:id="rId9"/>
    <p:sldId id="260" r:id="rId10"/>
    <p:sldId id="273" r:id="rId11"/>
    <p:sldId id="274" r:id="rId12"/>
    <p:sldId id="275" r:id="rId13"/>
    <p:sldId id="276" r:id="rId14"/>
    <p:sldId id="277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872196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/>
              <a:t>         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FILOSOFI MANAJEMEN KOMPENSASI</a:t>
            </a:r>
            <a:b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(Pertemuan ke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34" y="872196"/>
            <a:ext cx="9373956" cy="629862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sz="14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Filosofi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(2005: 78)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Filosofi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seharusnyadidasarkan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proposisi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Daya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(MSDM)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terpenting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Harus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pandangan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bukanlah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apa-apa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diterimakan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supaya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sebenarnya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dirasakan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menunjang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hampir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pulang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menutup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kekurangannya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moral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kedisiplinan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akibatnya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Bonus-bonus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beroriantasi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kelayakan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paternalistiK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pendekatan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kelembutan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keakraban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kasih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sayang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mencerminkan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Malahan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pemilik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bertindak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selaku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claus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membagikan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bonus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bervariasi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mengharapkan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bonus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kelayakan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(Thomson, 2002: 121)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“Jika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folosofi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orientasi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diikuti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pun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dijamin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menambahkan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melayani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Malahan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endParaRPr lang="id-ID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2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73CA0-674A-B14E-E472-7D8E76094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97832"/>
          </a:xfrm>
        </p:spPr>
        <p:txBody>
          <a:bodyPr/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E989A-805F-BDA1-A295-15E761CCC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295" y="529389"/>
            <a:ext cx="9348537" cy="664143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Tingkat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pandangan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diperolehnya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dibandingan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Karena orang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tercipta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pula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akhirnya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kecewa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Hasil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motivator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ketidakpastian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Penyesuaian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tahunan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pay for performance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karyawan,maka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se,akin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dicapainya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masa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Hasil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Ginty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Hanke, 1992)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kebanyakan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Kebanyakan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artinya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semata-mata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dihabiskan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142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139B6-8F28-7535-EBF4-9B759539E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2506"/>
            <a:ext cx="8596668" cy="745958"/>
          </a:xfrm>
        </p:spPr>
        <p:txBody>
          <a:bodyPr/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1E0CF-B4F6-994D-1E7D-5A2D6D0F1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05" y="830179"/>
            <a:ext cx="9348537" cy="620829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(2005: 81)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terkaitdengan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factor-factor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motivator,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“…Kita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membedakan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merangsang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masa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senagai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masa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bonus,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dijual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penjual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masa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agar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menyelesaikan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5 pasang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Rp2.000,00 per pasang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janji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agar lain kali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rangka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menjebatani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aspirasi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merasakan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didapatkannya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distributive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procedural.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distributive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bereaksi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procedural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59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E86FE-F3F2-256B-6717-821A0AA8C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73768"/>
          </a:xfrm>
        </p:spPr>
        <p:txBody>
          <a:bodyPr/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D723B-B18C-D8FD-0F49-28DE6402F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57" y="589546"/>
            <a:ext cx="9468853" cy="660533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procedural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kata lain,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distributive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akhirnya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procedural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alatnya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akibatnya,keadilan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distributive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procedural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pimpinan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komitmen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factor-factor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motivator.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(2005: 81)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“Adapun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dikenal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sebulan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pada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berhak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tukang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becak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mengantarkan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penumpangnya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berhak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tiba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periode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pemberiannya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jumlahnya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relative lama. Jadi,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uang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sebagaimotivator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walaupun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Herzberg uang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murni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peningkat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motivator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memuaskan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segera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uang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diterimannya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   Uang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motivator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ampuh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memudahkanpembelian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diberi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ternyata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antara1-35%.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sehari-hari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(Sembilan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Seandainya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naik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otomatis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naik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seiiring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naiknya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meningkatnya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inflasi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9%,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menaikan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diterimakan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minimal naik 9%.</a:t>
            </a:r>
            <a:endParaRPr lang="en-ID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957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E75B2-4A6D-2082-EF16-CF580E5D8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61737"/>
          </a:xfrm>
        </p:spPr>
        <p:txBody>
          <a:bodyPr/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FBCC7-C6B0-A9E2-528C-C9DA13457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565483"/>
            <a:ext cx="9348537" cy="616016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-factor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(2005: 82)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buruk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ditawarkan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Kesehatan,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transport)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sekedar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melihatnya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menganalisis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pandang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normal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bukanlah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mencantumkan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diinginkannya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tahu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dipandang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Jika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dipandang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kaayawannya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berkualifikasi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berkualifikasi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135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44B63-4EA0-D358-124B-AAC534D51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57751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AA778-51CF-6908-1044-05B712A7B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3" y="577516"/>
            <a:ext cx="9240253" cy="649705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melacak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kesetaraan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menggunaan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Selanjudnya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meminimalisasi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orang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tertutup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tertutup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curiga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curiga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hendaknya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transparan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regular,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persentase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ketentuan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bonus, dan lain-lain. Karena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akumulasi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sekedar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Hendaknya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memerhatikan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tunjangan-tunjangan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transport dan uang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sungguh-sungguh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tampak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sesungguhnya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, 2005: 83).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851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40148"/>
            <a:ext cx="8596668" cy="3101214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TERIMA KASIH</a:t>
            </a:r>
            <a:endParaRPr lang="id-ID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d-ID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0005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AD913-DC64-B19F-0A68-FC4F4DF57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358" y="247973"/>
            <a:ext cx="8756644" cy="56866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2FB21-5201-C57D-E2EA-E1CBE4788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58" y="816638"/>
            <a:ext cx="9156032" cy="604136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pandangan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pasar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buruk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tertinggal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Bonus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Hanya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sepenuhnya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berorientasi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modal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kelayakan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tampaknya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restrukturisasi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industry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Thomson, 2002: 121)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“Bonus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melebihi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pokoknya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”. Bonus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dikarenakan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menghemat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bonus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dihitung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masing-masing unit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filosofi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(2005: 79)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“…Bila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diutamakan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lain.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memperhatikan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korporasi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34988" indent="-534988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96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2FA3-50D0-F6D0-C573-4FD13B759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54746"/>
            <a:ext cx="7766936" cy="351692"/>
          </a:xfrm>
        </p:spPr>
        <p:txBody>
          <a:bodyPr/>
          <a:lstStyle/>
          <a:p>
            <a:pPr algn="l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FBE80-0DF8-8C16-0C30-9D4EF1AA1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863" y="506438"/>
            <a:ext cx="9011654" cy="6351561"/>
          </a:xfrm>
        </p:spPr>
        <p:txBody>
          <a:bodyPr>
            <a:normAutofit/>
          </a:bodyPr>
          <a:lstStyle/>
          <a:p>
            <a:pPr marL="84138" indent="-84138" algn="just"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internal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dipergunakan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strategi Perusahaan/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menekankan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katakana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strategi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rata-rata.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Asumsi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strategi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Manajer-manajer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menyakini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terbaiknya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Panjang yang paling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4138" indent="-84138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(2005: 79)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pimpinan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mencermati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saksama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Perusahaan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berdampak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ketidaksesuaian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 Atas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produktifitasnya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kuantitatif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kualitatif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84138" indent="-84138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Tingkat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seharusnya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dijadikan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bermuara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34988" indent="-534988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7362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2FC04-3029-DB6C-B67F-09E62CA60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0"/>
            <a:ext cx="10424160" cy="422031"/>
          </a:xfrm>
        </p:spPr>
        <p:txBody>
          <a:bodyPr/>
          <a:lstStyle/>
          <a:p>
            <a:pPr algn="l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8E3E5E-A6E5-CF1A-C04D-33C9539C6E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895" y="422031"/>
            <a:ext cx="8939464" cy="659774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(2005: 79-80)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“Harus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diperhitungkan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anggotannya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masa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Perhitungan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bijaksana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Bayangkanlah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kerugian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ditanggung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pemogokan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massal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Bersama-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tutup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kehilangan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tenaga-tenaga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terampil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pasaran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Jika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situasi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berlanjut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mencapaitujuan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sasarannya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sangatlah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handal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berorientasi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profil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menghadapi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perundang-undangan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persaingan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pasaran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perekonomian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memanfaatkan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Unit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kepegawaian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memikul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758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8C512-A3E1-BA71-0230-A1833A519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4738" y="0"/>
            <a:ext cx="8289265" cy="618978"/>
          </a:xfrm>
        </p:spPr>
        <p:txBody>
          <a:bodyPr/>
          <a:lstStyle/>
          <a:p>
            <a:pPr algn="l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200EAD-3469-C196-2FA8-3D7C34AB3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705" y="745586"/>
            <a:ext cx="9300411" cy="611241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diterapkan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sasarannya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kesetaraan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instrument yang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ampuh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Tarik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bergabung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pasaran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ditawarkan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seyogianya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pencari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lapangan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melebihi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sekarang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Satu-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ditempuh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berkarya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oragnisasi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lain.</a:t>
            </a:r>
          </a:p>
          <a:p>
            <a:pPr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Tarik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berkarya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satu-satunya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dipungkiri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diperolehnya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rekan-rekannya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godaan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berhenti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dijualnya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memperhitungkan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mengandung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pengembangan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dimaksud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internal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45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26610"/>
            <a:ext cx="8596668" cy="517967"/>
          </a:xfrm>
        </p:spPr>
        <p:txBody>
          <a:bodyPr>
            <a:normAutofit fontScale="90000"/>
          </a:bodyPr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003" y="749506"/>
            <a:ext cx="9404797" cy="655366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pula.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diperhatimbangkan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masa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tanggungan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seterusnya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berakibat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Siagian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2008).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(2005: 79-80)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“Perusahaan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mempertimbangkan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? Karena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pengembangan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pengorbanan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optimal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akibatnya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berkurang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Tim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sumbangan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dijaga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kelangsungannya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(2005: 79-80)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“Perusahaan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mempertimbangkan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korporasi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dipertimbangkan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perhatian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korporasi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kalua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terlalu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bagus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berfokus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perhatian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pandangan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terfokus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mustahil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tercipta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kesatuan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menuju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korporasi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diinginkan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persaingan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sehat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korporasi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justru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terbengkelai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endParaRPr lang="en-ID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disimpulkan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rangka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menghargai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Idealnya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system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mencerminkan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,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emcakup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kesetiaan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kesediaan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memikul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Bersama (team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wordk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kejujuran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ketekunan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075197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1668"/>
            <a:ext cx="8596668" cy="568195"/>
          </a:xfrm>
        </p:spPr>
        <p:txBody>
          <a:bodyPr>
            <a:normAutofit fontScale="90000"/>
          </a:bodyPr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04" y="541421"/>
            <a:ext cx="9914021" cy="649705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Bersama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team work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kejujuran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ketekunan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Kesukaran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praktik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timbul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menerjemahkan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id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refleksi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10%.</a:t>
            </a:r>
            <a:r>
              <a:rPr lang="id-ID" sz="1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memperhitungkan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kemungkinan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beasiswa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Panjang.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2005: 79-80)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berbasiskan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performan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ce),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dampak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id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Karena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praktiknya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mengalami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kendala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265113" indent="-265113" algn="just">
              <a:lnSpc>
                <a:spcPct val="17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Penjabaran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sifat-sifat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multidimensional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kompleks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pelatihan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7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mengelompokkan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instrinsik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ekstrinsik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intrinsik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keanekaragaman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otonomi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identitas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umpan</a:t>
            </a: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1228116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37882"/>
          </a:xfrm>
        </p:spPr>
        <p:txBody>
          <a:bodyPr>
            <a:normAutofit fontScale="90000"/>
          </a:bodyPr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25" y="537850"/>
            <a:ext cx="9336507" cy="6657034"/>
          </a:xfrm>
        </p:spPr>
        <p:txBody>
          <a:bodyPr>
            <a:normAutofit fontScale="77500" lnSpcReduction="20000"/>
          </a:bodyPr>
          <a:lstStyle/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arti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arti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memqadai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diberikana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keterkaitan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keselarasan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kegagalan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menciptakankeselarasan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desain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terciptanya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keselarasan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kurangtepat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Sebagian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level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menginginkan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Kinerja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dicapainya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laporanpenilaian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(performance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appraisah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mengantisipasi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hambatan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penjabaran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pengukuran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melatih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dihargai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keterkaitan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merancang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system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benar-benar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diinginkan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Jika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hambatan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pun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Pfeffer.et al, 2997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(2005: 81)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kali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factor-factor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motivator,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hal-hal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kebanyakan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nafkah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Satu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dan Sebagian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waktunya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berkarya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di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mengharapkan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Upaya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1A172E-4E37-1BCB-13C9-7743ED543B12}"/>
              </a:ext>
            </a:extLst>
          </p:cNvPr>
          <p:cNvSpPr txBox="1">
            <a:spLocks/>
          </p:cNvSpPr>
          <p:nvPr/>
        </p:nvSpPr>
        <p:spPr>
          <a:xfrm>
            <a:off x="421104" y="541421"/>
            <a:ext cx="9914021" cy="64970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buFont typeface="Wingdings 3" charset="2"/>
              <a:buNone/>
            </a:pP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2072474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05307"/>
          </a:xfrm>
        </p:spPr>
        <p:txBody>
          <a:bodyPr>
            <a:normAutofit fontScale="90000"/>
          </a:bodyPr>
          <a:lstStyle/>
          <a:p>
            <a:r>
              <a:rPr lang="id-ID" dirty="0"/>
              <a:t>Lanjutan</a:t>
            </a:r>
            <a:br>
              <a:rPr lang="id-ID" dirty="0"/>
            </a:b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263" y="469232"/>
            <a:ext cx="9348537" cy="661736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pandangan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dewasa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dipandang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Dikatakan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dipandang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semata-mata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materinya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martabat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mutlak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perhatian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arti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martabatnya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terhormat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pengarahan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sasarannya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gilirannya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sekegar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mempertahankaneksistensinya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bertumbuh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arti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kuantitatif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kualitatif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gilirannya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memelihara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mempekerjakan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factor-factor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Cahayani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(2005: 81)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punya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bertindak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53481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2896</TotalTime>
  <Words>3647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           FILOSOFI MANAJEMEN KOMPENSASI                              (Pertemuan ke 4)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  </vt:lpstr>
      <vt:lpstr>Lanjutan</vt:lpstr>
      <vt:lpstr>Lanjutan</vt:lpstr>
      <vt:lpstr>Lanjutan</vt:lpstr>
      <vt:lpstr>Lanjutan</vt:lpstr>
      <vt:lpstr>Lanjutan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O365</cp:lastModifiedBy>
  <cp:revision>257</cp:revision>
  <dcterms:created xsi:type="dcterms:W3CDTF">2020-10-20T12:41:48Z</dcterms:created>
  <dcterms:modified xsi:type="dcterms:W3CDTF">2023-10-13T00:15:05Z</dcterms:modified>
</cp:coreProperties>
</file>